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2B779A-DCBB-E31D-14A8-BA64544B1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91BC1AC-E959-89F9-67C1-0117B6294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0C1078E-D285-1134-B4FC-9CE95107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0619956-AA3F-3722-E866-877C3366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2351B43-960E-D370-4566-FE583EC3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717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B5EB27-35F6-0D40-7BF6-EF89A478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F5150C1F-97C8-336C-24FA-156F3EC7E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81823F-4764-5317-6796-BD9847A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784170A-96A8-CECA-A86F-C4850B01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E2D0EC3-A0C7-173F-5387-95F1142F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183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663EA2E-647E-2717-F6AE-D48F3382B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D12F58E-EF91-7C8D-C643-03A36A2D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BA9CC95-A2A2-AE14-1312-4C569E44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8FEC12A-64D6-EECA-75E2-6357B420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D96F53E-011E-9E0C-E217-BCF2AA6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321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6DEC48-D8C1-8694-88BA-333F8814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98B736-E91C-0E75-0F4C-D222B453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7F3BFF3-6B23-639E-EB6A-F671B584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4A5865D-F235-FF45-36E3-6634381B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5D02D93-1103-3433-77ED-74037E99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5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8496EE-95EF-612B-F67D-9580B4C9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BBBC1CE-437F-9829-8BFC-5D5FEBE8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0112DA2-F0AC-50B7-56ED-CDEB1695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BE39289-E9B9-1B42-DF22-5E4D8B54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0853A1E-C253-AFFF-07A9-6804A82B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550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54BA12-8FC3-C5CA-D487-92AB6E26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7FC6420-DE78-F523-E5C8-37B213B28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FF04DA3-DF68-24A6-E5FF-C48CE3351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143BD7D-A8E5-3AC1-FBFE-BAA56CE0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1CB8A6F-1508-4BFF-5C59-C2F8A4FD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07270B1-3787-FD96-A35B-D8F338FF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5199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BAE229-0AEE-4549-CFB1-3347AC94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8074612-0E71-548C-0BDE-6DD1BF0F0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CBB3FF0-402A-0ED7-B721-82A48B453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6DE2C0A-F0D5-4C5E-5F74-40BFDF6B2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908891F-9B5F-3DBA-ED00-1B340EDA4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FDFF543-C035-FD1E-1D91-A81FEBF1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04DA5BA6-B9EB-C5DE-3A0F-48BDB401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7C08AFE-B32B-8730-A042-FB6315E0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40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B4D824-2E70-07BF-E7E4-5BDB138F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D0224AE-50A5-09BC-A04D-C4C53F1A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5E5D450-CC32-BEE8-E7FA-DFE34DBC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01E4092-35D5-295D-330D-0F488A2F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42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95F2C568-BCBE-F4BE-4F0D-2B9C7112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CC15096-F148-4033-F8CA-80ABB850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E27573C-3518-3779-CCB6-3E08C2C7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412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63E01E-B56B-4B3D-78D4-6B7A7B6C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95F25A-B336-EEC9-D8B8-4B997C5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4CE369D-530D-4C8E-80DE-FD712A9B9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E005413-D08A-8A07-A8C0-3929653D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AB77552-B9EB-E12C-8AFA-0D709970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5FC9B71-F40C-A521-C64E-35DDEFD3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752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65980B-0B5C-B749-39CE-570917FB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F15C799-9B25-8E64-ECD5-0C591D414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B8D9F6B-901C-590D-B13D-77CEA7462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8C6176C-FCF4-43E6-BC8B-D8206F8F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0E78FDF-7352-9ECC-1797-2711820C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87A6FD3-B62A-5DC1-9A82-7AA30C9B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365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DB4FB72-0840-ADB7-0A69-1F182348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B6276AC-222A-5E0E-6E21-8BD32EE7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5966C50-63E4-A3A1-514D-7CC3801E6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CEE7-8183-4739-ADF4-61C0A1E9FFF6}" type="datetimeFigureOut">
              <a:rPr lang="pl-PL" smtClean="0"/>
              <a:pPr/>
              <a:t>01.09.2024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9DE2A1B-6307-7D4D-6D4A-1C0821E02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2585C95-D37A-D2EC-2A46-DAF3B0FE9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C6E5-A612-4B06-AC06-1D054B4C5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42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AC025B-B2B5-851E-6270-2C892749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69107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Przedstawiamy krótką prezentację tego, co udało nam się </a:t>
            </a:r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jeszcze pozyskać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, zrobić, zmienić dzięki wsparciu w ramach Programu „Odporność oraz Rozwój Ekonomii Społecznej </a:t>
            </a:r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Przedsiębiorczości Społecznej” na lata 2022-2025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6ADA878-BC08-4A1D-DFAF-F744619C7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715" y="350729"/>
            <a:ext cx="5591955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43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8F64D8-DF4D-E613-DD68-8D20D6B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065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Wymiana starych drzwi wejściowych do budynku na nowe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38311CB-623B-E3A1-3E12-13CA7EE94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6675" y="1787327"/>
            <a:ext cx="5581784" cy="418633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40B2F5B-F418-4388-17D8-D6E4D70A0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35002" y="1787326"/>
            <a:ext cx="5581785" cy="41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57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D9936C-8537-6564-D3C7-6D3B9497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9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Budowa podjazdu dla osób z niepełnosprawnością ruchową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A24E786-0A1F-18C2-E767-4DCA7BE9C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79" y="886407"/>
            <a:ext cx="5984034" cy="44880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79E813D-AC3F-25DB-84A8-5B9026328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638" y="1800809"/>
            <a:ext cx="6456784" cy="48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18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5326C1-7130-5489-90CA-CC3C58EE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Ogrodzenie terenu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8D14ADB-F05B-D107-B354-D15070690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925" y="1054359"/>
            <a:ext cx="6416351" cy="36091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1491747-683E-DB98-BF52-F67BCB3ED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657" y="1954763"/>
            <a:ext cx="6301273" cy="47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38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A2F27D-23A2-D5B7-6F23-AD8D27F6C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70" y="151039"/>
            <a:ext cx="7013510" cy="394509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90F0BF2-28B5-7C4C-6664-7C758A692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016" y="1557045"/>
            <a:ext cx="6770914" cy="50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46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E7F4E0-CC02-7FBC-06EC-431F9719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Zadbaliśmy również o prawidłowe oznakowanie i promowanie przedsięwzięcia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65E52ED-5288-73F2-751B-F2A8A257F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840" y="1156996"/>
            <a:ext cx="5573486" cy="418011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94F9266-1619-FBA4-BEAC-26D2DDC4B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74" y="1156996"/>
            <a:ext cx="4677747" cy="350831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BBCA01E-E67F-E370-2A9F-5FFD005BD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6547" y="3512975"/>
            <a:ext cx="4285861" cy="32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694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</Words>
  <Application>Microsoft Office PowerPoint</Application>
  <PresentationFormat>Niestandardowy</PresentationFormat>
  <Paragraphs>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Przedstawiamy krótką prezentację tego, co udało nam się jeszcze pozyskać, zrobić, zmienić dzięki wsparciu w ramach Programu „Odporność oraz Rozwój Ekonomii Społecznej i Przedsiębiorczości Społecznej” na lata 2022-2025</vt:lpstr>
      <vt:lpstr>Wymiana starych drzwi wejściowych do budynku na nowe</vt:lpstr>
      <vt:lpstr>Budowa podjazdu dla osób z niepełnosprawnością ruchową</vt:lpstr>
      <vt:lpstr>Ogrodzenie terenu</vt:lpstr>
      <vt:lpstr>Slajd 5</vt:lpstr>
      <vt:lpstr>Zadbaliśmy również o prawidłowe oznakowanie i promowanie przedsięwzięcia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Przedstawiamy krótką prezentację tego, co udało nam się jeszcze pozyskać, zrobić, zmienić dzięki wsparciu w ramach Programu „Odporność oraz Rozwój Ekonomii Społecznej i Przedsiębiorczości Społecznej” na lata 2022-2025</dc:title>
  <dc:creator>Komputer</dc:creator>
  <cp:lastModifiedBy>PC</cp:lastModifiedBy>
  <cp:revision>5</cp:revision>
  <dcterms:created xsi:type="dcterms:W3CDTF">2024-08-12T11:27:21Z</dcterms:created>
  <dcterms:modified xsi:type="dcterms:W3CDTF">2024-09-01T16:31:54Z</dcterms:modified>
</cp:coreProperties>
</file>